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8" r:id="rId2"/>
    <p:sldId id="272" r:id="rId3"/>
    <p:sldId id="273" r:id="rId4"/>
    <p:sldId id="274" r:id="rId5"/>
    <p:sldId id="278" r:id="rId6"/>
    <p:sldId id="276" r:id="rId7"/>
    <p:sldId id="275" r:id="rId8"/>
    <p:sldId id="269" r:id="rId9"/>
    <p:sldId id="277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E404"/>
    <a:srgbClr val="FFED01"/>
    <a:srgbClr val="88D757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13" autoAdjust="0"/>
    <p:restoredTop sz="94660"/>
  </p:normalViewPr>
  <p:slideViewPr>
    <p:cSldViewPr snapToGrid="0">
      <p:cViewPr>
        <p:scale>
          <a:sx n="100" d="100"/>
          <a:sy n="100" d="100"/>
        </p:scale>
        <p:origin x="-608" y="-3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A9B110-0C61-4F72-B4C3-7A6EE3B55456}" type="datetimeFigureOut">
              <a:rPr lang="ko-KR" altLang="en-US" smtClean="0"/>
              <a:t>2021-01-14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80D86-2E54-4DCB-B9AD-535B4B50E5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657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905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557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520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031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114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53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251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635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606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009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628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2021-01-14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729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1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E4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7467572" y="5915041"/>
            <a:ext cx="4064000" cy="314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bg2">
                    <a:lumMod val="1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TEAM : </a:t>
            </a:r>
            <a:r>
              <a:rPr lang="ko-KR" altLang="en-US" sz="1100" dirty="0" err="1" smtClean="0">
                <a:solidFill>
                  <a:schemeClr val="bg2">
                    <a:lumMod val="1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김나예</a:t>
            </a:r>
            <a:r>
              <a:rPr lang="ko-KR" altLang="en-US" sz="1100" dirty="0" smtClean="0">
                <a:solidFill>
                  <a:schemeClr val="bg2">
                    <a:lumMod val="1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altLang="ko-KR" sz="1100" dirty="0">
                <a:solidFill>
                  <a:schemeClr val="bg2">
                    <a:lumMod val="1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</a:t>
            </a:r>
            <a:r>
              <a:rPr lang="ko-KR" altLang="en-US" sz="1100" dirty="0">
                <a:solidFill>
                  <a:schemeClr val="bg2">
                    <a:lumMod val="1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1100" dirty="0" err="1">
                <a:solidFill>
                  <a:schemeClr val="bg2">
                    <a:lumMod val="1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배진경</a:t>
            </a:r>
            <a:r>
              <a:rPr lang="ko-KR" altLang="en-US" sz="1100" dirty="0">
                <a:solidFill>
                  <a:schemeClr val="bg2">
                    <a:lumMod val="1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altLang="ko-KR" sz="1100" dirty="0">
                <a:solidFill>
                  <a:schemeClr val="bg2">
                    <a:lumMod val="1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sz="1100" dirty="0">
                <a:solidFill>
                  <a:schemeClr val="bg2">
                    <a:lumMod val="1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임상우 </a:t>
            </a:r>
            <a:r>
              <a:rPr lang="en-US" altLang="ko-KR" sz="1100" dirty="0">
                <a:solidFill>
                  <a:schemeClr val="bg2">
                    <a:lumMod val="1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sz="1100" dirty="0" err="1">
                <a:solidFill>
                  <a:schemeClr val="bg2">
                    <a:lumMod val="1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장주옥</a:t>
            </a:r>
            <a:endParaRPr lang="en-US" altLang="ko-KR" sz="900" dirty="0">
              <a:solidFill>
                <a:schemeClr val="bg2">
                  <a:lumMod val="10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Aharoni" panose="02010803020104030203" pitchFamily="2" charset="-79"/>
            </a:endParaRPr>
          </a:p>
        </p:txBody>
      </p:sp>
      <p:pic>
        <p:nvPicPr>
          <p:cNvPr id="16" name="그림 15" descr="텍스트, 개, 하얀색이(가) 표시된 사진&#10;&#10;자동 생성된 설명">
            <a:extLst>
              <a:ext uri="{FF2B5EF4-FFF2-40B4-BE49-F238E27FC236}">
                <a16:creationId xmlns="" xmlns:a16="http://schemas.microsoft.com/office/drawing/2014/main" id="{62BDE89D-6A0C-403E-912A-65F69680D0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336" b="100000" l="5288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066" t="29972" r="-1151" b="-1774"/>
          <a:stretch/>
        </p:blipFill>
        <p:spPr>
          <a:xfrm rot="20917661">
            <a:off x="5835493" y="1114789"/>
            <a:ext cx="5593660" cy="49261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8350" y="1513556"/>
            <a:ext cx="193995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 smtClean="0">
                <a:solidFill>
                  <a:schemeClr val="bg2">
                    <a:lumMod val="10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GO</a:t>
            </a:r>
            <a:r>
              <a:rPr lang="en-US" altLang="ko-KR" sz="11500" i="1" dirty="0" smtClean="0">
                <a:solidFill>
                  <a:schemeClr val="bg2">
                    <a:lumMod val="10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!</a:t>
            </a:r>
            <a:endParaRPr lang="ko-KR" altLang="en-US" sz="11500" i="1" dirty="0">
              <a:solidFill>
                <a:schemeClr val="bg2">
                  <a:lumMod val="10000"/>
                </a:schemeClr>
              </a:solidFill>
              <a:latin typeface="Microsoft Himalaya" panose="01010100010101010101" pitchFamily="2" charset="0"/>
              <a:ea typeface="LG Smart UI SemiBold" panose="020B0700000101010101" pitchFamily="50" charset="-127"/>
              <a:cs typeface="Microsoft Himalaya" panose="01010100010101010101" pitchFamily="2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25290" y="2617375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9600" dirty="0" smtClean="0">
                <a:solidFill>
                  <a:schemeClr val="bg2">
                    <a:lumMod val="10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BACK </a:t>
            </a:r>
            <a:r>
              <a:rPr lang="en-US" altLang="ko-KR" sz="9600" dirty="0">
                <a:solidFill>
                  <a:schemeClr val="bg2">
                    <a:lumMod val="10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HOME</a:t>
            </a:r>
            <a:r>
              <a:rPr lang="en-US" altLang="ko-KR" sz="9600" i="1" dirty="0">
                <a:solidFill>
                  <a:schemeClr val="bg2">
                    <a:lumMod val="10000"/>
                  </a:schemeClr>
                </a:solidFill>
                <a:latin typeface="Microsoft Himalaya" panose="01010100010101010101" pitchFamily="2" charset="0"/>
                <a:ea typeface="Microsoft Himalaya" panose="01010100010101010101" pitchFamily="2" charset="0"/>
                <a:cs typeface="Microsoft Himalaya" panose="01010100010101010101" pitchFamily="2" charset="0"/>
              </a:rPr>
              <a:t>!</a:t>
            </a:r>
            <a:endParaRPr lang="ko-KR" altLang="en-US" i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71340" y="3920659"/>
            <a:ext cx="50230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2">
                    <a:lumMod val="10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함초롬돋움" panose="020B0604000101010101" pitchFamily="50" charset="-127"/>
              </a:rPr>
              <a:t>모든 유기동물들은 직을 가질 이유가 있습니다</a:t>
            </a:r>
            <a:r>
              <a:rPr lang="en-US" altLang="ko-KR" sz="1600" b="1" dirty="0">
                <a:solidFill>
                  <a:schemeClr val="bg2">
                    <a:lumMod val="10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 err="1">
                <a:solidFill>
                  <a:schemeClr val="bg2">
                    <a:lumMod val="10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함초롬돋움" panose="020B0604000101010101" pitchFamily="50" charset="-127"/>
              </a:rPr>
              <a:t>사지마세요</a:t>
            </a:r>
            <a:r>
              <a:rPr lang="en-US" altLang="ko-KR" sz="1600" b="1" dirty="0">
                <a:solidFill>
                  <a:schemeClr val="bg2">
                    <a:lumMod val="10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1600" b="1" dirty="0">
                <a:solidFill>
                  <a:schemeClr val="bg2">
                    <a:lumMod val="10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함초롬돋움" panose="020B0604000101010101" pitchFamily="50" charset="-127"/>
              </a:rPr>
              <a:t>입양하세요</a:t>
            </a:r>
            <a:endParaRPr lang="en-US" altLang="ko-KR" sz="1100" b="1" dirty="0">
              <a:solidFill>
                <a:schemeClr val="bg2">
                  <a:lumMod val="10000"/>
                </a:schemeClr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9E9231C1-7C8F-4BDA-99C9-2CEF6CA63D35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90" y="519939"/>
            <a:ext cx="1041637" cy="47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7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647950" y="0"/>
            <a:ext cx="95440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9E9231C1-7C8F-4BDA-99C9-2CEF6CA63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472" y="199783"/>
            <a:ext cx="1041637" cy="47000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61530" y="545584"/>
            <a:ext cx="8691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smtClean="0">
                <a:solidFill>
                  <a:schemeClr val="bg2">
                    <a:lumMod val="1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함초롬돋움" panose="020B0604000101010101" pitchFamily="50" charset="-127"/>
              </a:rPr>
              <a:t>기 획</a:t>
            </a:r>
            <a:endParaRPr lang="ko-KR" altLang="en-US" sz="2800" b="1" dirty="0">
              <a:solidFill>
                <a:schemeClr val="bg2">
                  <a:lumMod val="10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056157" y="2322245"/>
            <a:ext cx="3242437" cy="3242437"/>
          </a:xfrm>
          <a:prstGeom prst="ellipse">
            <a:avLst/>
          </a:prstGeom>
          <a:solidFill>
            <a:srgbClr val="FCE404">
              <a:alpha val="72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GAME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563416" y="2322245"/>
            <a:ext cx="3242437" cy="3242437"/>
          </a:xfrm>
          <a:prstGeom prst="ellipse">
            <a:avLst/>
          </a:prstGeom>
          <a:solidFill>
            <a:srgbClr val="FCE404">
              <a:alpha val="36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WEB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897990" y="1065007"/>
            <a:ext cx="69285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웹과 게임이 연결되어 보여지는 구성으로 </a:t>
            </a:r>
            <a:endParaRPr lang="en-US" altLang="ko-KR" sz="20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algn="ctr"/>
            <a:r>
              <a:rPr lang="ko-KR" altLang="en-US" sz="20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웹에서 일어나는 행위를 체험 할 수 있는 프로젝트를 만들어보았습니다</a:t>
            </a:r>
            <a:r>
              <a:rPr lang="en-US" altLang="ko-KR" sz="20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  <a:r>
              <a:rPr lang="ko-KR" altLang="en-US" sz="20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endParaRPr lang="en-US" altLang="ko-KR" sz="20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  <a:p>
            <a:pPr algn="ctr"/>
            <a:endParaRPr lang="ko-KR" altLang="en-US" sz="2000" dirty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pic>
        <p:nvPicPr>
          <p:cNvPr id="28" name="Picture 6" descr="F:\BIT\Pro\mini\images\basic_homi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37" y="5238586"/>
            <a:ext cx="1340013" cy="134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모서리가 둥근 사각형 설명선 25"/>
          <p:cNvSpPr/>
          <p:nvPr/>
        </p:nvSpPr>
        <p:spPr>
          <a:xfrm>
            <a:off x="1130300" y="4946650"/>
            <a:ext cx="800100" cy="342900"/>
          </a:xfrm>
          <a:prstGeom prst="wedgeRoundRectCallout">
            <a:avLst>
              <a:gd name="adj1" fmla="val -31944"/>
              <a:gd name="adj2" fmla="val 88426"/>
              <a:gd name="adj3" fmla="val 16667"/>
            </a:avLst>
          </a:prstGeom>
          <a:solidFill>
            <a:srgbClr val="FCE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호</a:t>
            </a:r>
            <a:r>
              <a:rPr lang="ko-KR" altLang="en-US">
                <a:solidFill>
                  <a:schemeClr val="tx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밀</a:t>
            </a:r>
          </a:p>
        </p:txBody>
      </p:sp>
    </p:spTree>
    <p:extLst>
      <p:ext uri="{BB962C8B-B14F-4D97-AF65-F5344CB8AC3E}">
        <p14:creationId xmlns:p14="http://schemas.microsoft.com/office/powerpoint/2010/main" val="254142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647950" y="0"/>
            <a:ext cx="95440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61530" y="545584"/>
            <a:ext cx="8691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 smtClean="0">
                <a:solidFill>
                  <a:schemeClr val="bg2">
                    <a:lumMod val="1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함초롬돋움" panose="020B0604000101010101" pitchFamily="50" charset="-127"/>
              </a:rPr>
              <a:t>컨</a:t>
            </a:r>
            <a:r>
              <a:rPr lang="ko-KR" altLang="en-US" sz="2800" b="1" dirty="0" smtClean="0">
                <a:solidFill>
                  <a:schemeClr val="bg2">
                    <a:lumMod val="1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800" b="1" dirty="0" err="1" smtClean="0">
                <a:solidFill>
                  <a:schemeClr val="bg2">
                    <a:lumMod val="1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함초롬돋움" panose="020B0604000101010101" pitchFamily="50" charset="-127"/>
              </a:rPr>
              <a:t>셉</a:t>
            </a:r>
            <a:endParaRPr lang="ko-KR" altLang="en-US" sz="2800" b="1" dirty="0">
              <a:solidFill>
                <a:schemeClr val="bg2">
                  <a:lumMod val="10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450" y="1605122"/>
            <a:ext cx="4109060" cy="3791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965450" y="1006103"/>
            <a:ext cx="2246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2021 </a:t>
            </a:r>
            <a:r>
              <a:rPr lang="ko-KR" altLang="en-US" sz="20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키워드 </a:t>
            </a:r>
            <a:r>
              <a:rPr lang="en-US" altLang="ko-KR" sz="20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‘</a:t>
            </a:r>
            <a:r>
              <a:rPr lang="ko-KR" altLang="en-US" sz="20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코로나</a:t>
            </a:r>
            <a:r>
              <a:rPr lang="en-US" altLang="ko-KR" sz="20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’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53" t="12263" r="42049" b="81875"/>
          <a:stretch/>
        </p:blipFill>
        <p:spPr bwMode="auto">
          <a:xfrm>
            <a:off x="4216400" y="2059456"/>
            <a:ext cx="1809750" cy="359894"/>
          </a:xfrm>
          <a:prstGeom prst="rect">
            <a:avLst/>
          </a:prstGeom>
          <a:noFill/>
          <a:ln w="19050">
            <a:solidFill>
              <a:srgbClr val="FCE40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8" name="Picture 7" descr="F:\BIT\Pro\mini\images\basic_jei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49" y="5068605"/>
            <a:ext cx="1533481" cy="153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모서리가 둥근 사각형 설명선 18"/>
          <p:cNvSpPr/>
          <p:nvPr/>
        </p:nvSpPr>
        <p:spPr>
          <a:xfrm>
            <a:off x="224604" y="4787900"/>
            <a:ext cx="800100" cy="342900"/>
          </a:xfrm>
          <a:prstGeom prst="wedgeRoundRectCallout">
            <a:avLst>
              <a:gd name="adj1" fmla="val 32342"/>
              <a:gd name="adj2" fmla="val 77315"/>
              <a:gd name="adj3" fmla="val 16667"/>
            </a:avLst>
          </a:prstGeom>
          <a:solidFill>
            <a:srgbClr val="FCE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제인</a:t>
            </a:r>
            <a:endParaRPr lang="ko-KR" altLang="en-US" dirty="0">
              <a:solidFill>
                <a:schemeClr val="tx1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975" y="448703"/>
            <a:ext cx="440952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8521700" y="1406213"/>
            <a:ext cx="32258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7516455" y="3531163"/>
            <a:ext cx="4097145" cy="3074883"/>
            <a:chOff x="2882900" y="-34925"/>
            <a:chExt cx="6426200" cy="4822825"/>
          </a:xfrm>
        </p:grpSpPr>
        <p:pic>
          <p:nvPicPr>
            <p:cNvPr id="1033" name="Picture 9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385"/>
            <a:stretch/>
          </p:blipFill>
          <p:spPr bwMode="auto">
            <a:xfrm>
              <a:off x="2882900" y="-34925"/>
              <a:ext cx="6426200" cy="4822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5" name="직선 연결선 24"/>
            <p:cNvCxnSpPr/>
            <p:nvPr/>
          </p:nvCxnSpPr>
          <p:spPr>
            <a:xfrm>
              <a:off x="4699000" y="1090717"/>
              <a:ext cx="4410075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4088514" y="1713017"/>
              <a:ext cx="1823336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16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685360" y="0"/>
            <a:ext cx="95440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9E9231C1-7C8F-4BDA-99C9-2CEF6CA63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472" y="199783"/>
            <a:ext cx="1041637" cy="47000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61530" y="545584"/>
            <a:ext cx="8691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 smtClean="0">
                <a:solidFill>
                  <a:schemeClr val="bg2">
                    <a:lumMod val="1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함초롬돋움" panose="020B0604000101010101" pitchFamily="50" charset="-127"/>
              </a:rPr>
              <a:t>컨</a:t>
            </a:r>
            <a:r>
              <a:rPr lang="ko-KR" altLang="en-US" sz="2800" b="1" dirty="0" smtClean="0">
                <a:solidFill>
                  <a:schemeClr val="bg2">
                    <a:lumMod val="1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800" b="1" dirty="0" err="1" smtClean="0">
                <a:solidFill>
                  <a:schemeClr val="bg2">
                    <a:lumMod val="1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함초롬돋움" panose="020B0604000101010101" pitchFamily="50" charset="-127"/>
              </a:rPr>
              <a:t>셉</a:t>
            </a:r>
            <a:endParaRPr lang="ko-KR" altLang="en-US" sz="2800" b="1" dirty="0">
              <a:solidFill>
                <a:schemeClr val="bg2">
                  <a:lumMod val="10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Picture 5" descr="F:\BIT\Pro\mini\images\basic_clov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60937">
            <a:off x="-44636" y="4923844"/>
            <a:ext cx="1701780" cy="170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모서리가 둥근 사각형 설명선 11"/>
          <p:cNvSpPr/>
          <p:nvPr/>
        </p:nvSpPr>
        <p:spPr>
          <a:xfrm>
            <a:off x="1034762" y="4422276"/>
            <a:ext cx="800100" cy="342900"/>
          </a:xfrm>
          <a:prstGeom prst="wedgeRoundRectCallout">
            <a:avLst>
              <a:gd name="adj1" fmla="val -31944"/>
              <a:gd name="adj2" fmla="val 88426"/>
              <a:gd name="adj3" fmla="val 16667"/>
            </a:avLst>
          </a:prstGeom>
          <a:solidFill>
            <a:srgbClr val="FCE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클로버</a:t>
            </a:r>
            <a:endParaRPr lang="ko-KR" altLang="en-US" dirty="0">
              <a:solidFill>
                <a:schemeClr val="tx1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332" y="2023257"/>
            <a:ext cx="2200149" cy="3276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5568386" y="2018766"/>
            <a:ext cx="2200149" cy="3276630"/>
          </a:xfrm>
          <a:prstGeom prst="rect">
            <a:avLst/>
          </a:prstGeom>
          <a:solidFill>
            <a:srgbClr val="FFED01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4" name="직사각형 13"/>
          <p:cNvSpPr/>
          <p:nvPr/>
        </p:nvSpPr>
        <p:spPr>
          <a:xfrm>
            <a:off x="6162788" y="2939935"/>
            <a:ext cx="99453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LG Smart UI Light" panose="020B0300000101010101" pitchFamily="50" charset="-127"/>
                <a:ea typeface="LG Smart UI Light" panose="020B0300000101010101" pitchFamily="50" charset="-127"/>
              </a:rPr>
              <a:t>O</a:t>
            </a:r>
            <a:endParaRPr lang="ko-KR" altLang="en-US" sz="8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3053787" y="2027796"/>
            <a:ext cx="2197100" cy="3305320"/>
            <a:chOff x="3898900" y="1388894"/>
            <a:chExt cx="2915340" cy="438584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8900" y="1388894"/>
              <a:ext cx="2915339" cy="4385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직사각형 17"/>
            <p:cNvSpPr/>
            <p:nvPr/>
          </p:nvSpPr>
          <p:spPr>
            <a:xfrm>
              <a:off x="3898900" y="1388895"/>
              <a:ext cx="2915340" cy="4341747"/>
            </a:xfrm>
            <a:prstGeom prst="rect">
              <a:avLst/>
            </a:prstGeom>
            <a:solidFill>
              <a:srgbClr val="C00000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780334" y="2706331"/>
              <a:ext cx="1119245" cy="19194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8800" b="1" dirty="0">
                  <a:solidFill>
                    <a:schemeClr val="bg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X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500226" y="2133662"/>
              <a:ext cx="1712686" cy="5309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 smtClean="0">
                  <a:solidFill>
                    <a:schemeClr val="bg1"/>
                  </a:solidFill>
                  <a:latin typeface="LG Smart UI Light" panose="020B0300000101010101" pitchFamily="50" charset="-127"/>
                  <a:ea typeface="LG Smart UI Light" panose="020B0300000101010101" pitchFamily="50" charset="-127"/>
                </a:rPr>
                <a:t>강아지 공장</a:t>
              </a:r>
              <a:endParaRPr lang="en-US" altLang="ko-KR" sz="2000" b="1" dirty="0" smtClean="0">
                <a:solidFill>
                  <a:schemeClr val="bg1"/>
                </a:solidFill>
                <a:latin typeface="LG Smart UI Light" panose="020B0300000101010101" pitchFamily="50" charset="-127"/>
                <a:ea typeface="LG Smart UI Light" panose="020B0300000101010101" pitchFamily="50" charset="-127"/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5788654" y="2610176"/>
            <a:ext cx="17555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LG Smart UI Light" panose="020B0300000101010101" pitchFamily="50" charset="-127"/>
                <a:ea typeface="LG Smart UI Light" panose="020B0300000101010101" pitchFamily="50" charset="-127"/>
              </a:rPr>
              <a:t>유기동물 </a:t>
            </a:r>
            <a:r>
              <a:rPr lang="ko-KR" alt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LG Smart UI Light" panose="020B0300000101010101" pitchFamily="50" charset="-127"/>
                <a:ea typeface="LG Smart UI Light" panose="020B0300000101010101" pitchFamily="50" charset="-127"/>
              </a:rPr>
              <a:t>입양</a:t>
            </a:r>
            <a:endParaRPr lang="ko-KR" altLang="en-U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LG Smart UI Light" panose="020B0300000101010101" pitchFamily="50" charset="-127"/>
              <a:ea typeface="LG Smart UI Light" panose="020B0300000101010101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8082585" y="1218960"/>
            <a:ext cx="3684024" cy="4721010"/>
            <a:chOff x="7455331" y="871281"/>
            <a:chExt cx="4436714" cy="5685569"/>
          </a:xfrm>
        </p:grpSpPr>
        <p:grpSp>
          <p:nvGrpSpPr>
            <p:cNvPr id="24" name="그룹 23"/>
            <p:cNvGrpSpPr/>
            <p:nvPr/>
          </p:nvGrpSpPr>
          <p:grpSpPr>
            <a:xfrm>
              <a:off x="10052898" y="2068325"/>
              <a:ext cx="1839147" cy="2078511"/>
              <a:chOff x="7308852" y="2067784"/>
              <a:chExt cx="2118843" cy="2394609"/>
            </a:xfrm>
          </p:grpSpPr>
          <p:pic>
            <p:nvPicPr>
              <p:cNvPr id="2055" name="Picture 7" descr="F:\BIT\Pro\mini\images\web_clover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820594">
                <a:off x="7308852" y="2067784"/>
                <a:ext cx="1701800" cy="1701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5" descr="F:\BIT\Pro\mini\images\basic_clover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360937">
                <a:off x="7949077" y="2983775"/>
                <a:ext cx="1478618" cy="14786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" name="그룹 24"/>
            <p:cNvGrpSpPr/>
            <p:nvPr/>
          </p:nvGrpSpPr>
          <p:grpSpPr>
            <a:xfrm>
              <a:off x="9538406" y="4701676"/>
              <a:ext cx="2252581" cy="1855174"/>
              <a:chOff x="8272829" y="4404167"/>
              <a:chExt cx="2595151" cy="2137307"/>
            </a:xfrm>
          </p:grpSpPr>
          <p:pic>
            <p:nvPicPr>
              <p:cNvPr id="2057" name="Picture 9" descr="F:\BIT\Pro\mini\images\web_jein.pn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793913">
                <a:off x="8272829" y="4404167"/>
                <a:ext cx="1658442" cy="16584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7" descr="F:\BIT\Pro\mini\images\basic_jein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34499" y="5007993"/>
                <a:ext cx="1533481" cy="15334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6" name="그룹 25"/>
            <p:cNvGrpSpPr/>
            <p:nvPr/>
          </p:nvGrpSpPr>
          <p:grpSpPr>
            <a:xfrm>
              <a:off x="7455331" y="3301740"/>
              <a:ext cx="2296321" cy="1835421"/>
              <a:chOff x="10178282" y="3063297"/>
              <a:chExt cx="2645543" cy="2114550"/>
            </a:xfrm>
          </p:grpSpPr>
          <p:pic>
            <p:nvPicPr>
              <p:cNvPr id="2058" name="Picture 10" descr="F:\BIT\Pro\mini\images\web_serhyun.png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78282" y="3071918"/>
                <a:ext cx="1734318" cy="17343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4" descr="F:\BIT\Pro\mini\images\basic_serhyun 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09275" y="3063297"/>
                <a:ext cx="2114550" cy="21145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3" name="그룹 22"/>
            <p:cNvGrpSpPr/>
            <p:nvPr/>
          </p:nvGrpSpPr>
          <p:grpSpPr>
            <a:xfrm>
              <a:off x="7593349" y="871281"/>
              <a:ext cx="2258071" cy="1935622"/>
              <a:chOff x="9590523" y="956379"/>
              <a:chExt cx="2601477" cy="2229990"/>
            </a:xfrm>
          </p:grpSpPr>
          <p:pic>
            <p:nvPicPr>
              <p:cNvPr id="2056" name="Picture 8" descr="F:\BIT\Pro\mini\images\web_homil.png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90523" y="956379"/>
                <a:ext cx="1734318" cy="17343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6" descr="F:\BIT\Pro\mini\images\basic_homil.png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63561" y="1557930"/>
                <a:ext cx="1628439" cy="16284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0" name="오른쪽 화살표 29"/>
          <p:cNvSpPr/>
          <p:nvPr/>
        </p:nvSpPr>
        <p:spPr>
          <a:xfrm>
            <a:off x="5007256" y="3243305"/>
            <a:ext cx="866494" cy="922295"/>
          </a:xfrm>
          <a:prstGeom prst="rightArrow">
            <a:avLst>
              <a:gd name="adj1" fmla="val 40361"/>
              <a:gd name="adj2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3053787" y="1020831"/>
            <a:ext cx="43492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지금도 많은 </a:t>
            </a:r>
            <a:r>
              <a:rPr lang="ko-KR" altLang="en-US" sz="1600" b="1" dirty="0" err="1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유기견들은</a:t>
            </a:r>
            <a:r>
              <a:rPr lang="ko-KR" altLang="en-US" sz="16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안락사의 위기에 처해있습니다</a:t>
            </a:r>
            <a:r>
              <a:rPr lang="en-US" altLang="ko-KR" sz="1600" b="1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  <a:p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동반자를 구매하시나요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? </a:t>
            </a:r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가족</a:t>
            </a:r>
            <a:r>
              <a:rPr lang="ko-KR" altLang="en-US" sz="16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은</a:t>
            </a:r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16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사지 않습니다</a:t>
            </a:r>
            <a:r>
              <a:rPr lang="en-US" altLang="ko-KR" sz="16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  <a:p>
            <a:r>
              <a:rPr lang="ko-KR" altLang="en-US" sz="1600" dirty="0" err="1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사지마세요</a:t>
            </a:r>
            <a:r>
              <a:rPr lang="en-US" altLang="ko-KR" sz="16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sz="1600" dirty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입양하세요</a:t>
            </a:r>
            <a:r>
              <a:rPr lang="en-US" altLang="ko-KR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  <a:r>
              <a:rPr lang="ko-KR" altLang="en-US" sz="16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endParaRPr lang="en-US" altLang="ko-KR" sz="1600" dirty="0" smtClean="0">
              <a:latin typeface="LG Smart UI Regular" panose="020B0500000101010101" pitchFamily="50" charset="-127"/>
              <a:ea typeface="LG Smart UI Regular" panose="020B0500000101010101" pitchFamily="50" charset="-127"/>
            </a:endParaRPr>
          </a:p>
        </p:txBody>
      </p:sp>
      <p:sp>
        <p:nvSpPr>
          <p:cNvPr id="48" name="모서리가 둥근 사각형 설명선 47"/>
          <p:cNvSpPr/>
          <p:nvPr/>
        </p:nvSpPr>
        <p:spPr>
          <a:xfrm>
            <a:off x="9447181" y="1199640"/>
            <a:ext cx="800100" cy="342900"/>
          </a:xfrm>
          <a:prstGeom prst="wedgeRoundRectCallout">
            <a:avLst>
              <a:gd name="adj1" fmla="val -31944"/>
              <a:gd name="adj2" fmla="val 88426"/>
              <a:gd name="adj3" fmla="val 16667"/>
            </a:avLst>
          </a:prstGeom>
          <a:solidFill>
            <a:srgbClr val="FCE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2">
                    <a:lumMod val="10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호</a:t>
            </a:r>
            <a:r>
              <a:rPr lang="ko-KR" altLang="en-US">
                <a:solidFill>
                  <a:schemeClr val="bg2">
                    <a:lumMod val="10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밀</a:t>
            </a:r>
          </a:p>
        </p:txBody>
      </p:sp>
      <p:sp>
        <p:nvSpPr>
          <p:cNvPr id="49" name="모서리가 둥근 사각형 설명선 48"/>
          <p:cNvSpPr/>
          <p:nvPr/>
        </p:nvSpPr>
        <p:spPr>
          <a:xfrm>
            <a:off x="9485336" y="2988679"/>
            <a:ext cx="800100" cy="342900"/>
          </a:xfrm>
          <a:prstGeom prst="wedgeRoundRectCallout">
            <a:avLst>
              <a:gd name="adj1" fmla="val -31944"/>
              <a:gd name="adj2" fmla="val 88426"/>
              <a:gd name="adj3" fmla="val 16667"/>
            </a:avLst>
          </a:prstGeom>
          <a:solidFill>
            <a:srgbClr val="FCE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2">
                    <a:lumMod val="10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설현</a:t>
            </a:r>
            <a:endParaRPr lang="ko-KR" altLang="en-US" dirty="0">
              <a:solidFill>
                <a:schemeClr val="bg2">
                  <a:lumMod val="10000"/>
                </a:schemeClr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50" name="모서리가 둥근 사각형 설명선 49"/>
          <p:cNvSpPr/>
          <p:nvPr/>
        </p:nvSpPr>
        <p:spPr>
          <a:xfrm>
            <a:off x="11233759" y="2067912"/>
            <a:ext cx="800100" cy="342900"/>
          </a:xfrm>
          <a:prstGeom prst="wedgeRoundRectCallout">
            <a:avLst>
              <a:gd name="adj1" fmla="val -31944"/>
              <a:gd name="adj2" fmla="val 88426"/>
              <a:gd name="adj3" fmla="val 16667"/>
            </a:avLst>
          </a:prstGeom>
          <a:solidFill>
            <a:srgbClr val="FCE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클로버</a:t>
            </a:r>
            <a:endParaRPr lang="ko-KR" altLang="en-US" dirty="0">
              <a:solidFill>
                <a:schemeClr val="bg2">
                  <a:lumMod val="10000"/>
                </a:schemeClr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51" name="모서리가 둥근 사각형 설명선 50"/>
          <p:cNvSpPr/>
          <p:nvPr/>
        </p:nvSpPr>
        <p:spPr>
          <a:xfrm>
            <a:off x="11047381" y="4321848"/>
            <a:ext cx="800100" cy="342900"/>
          </a:xfrm>
          <a:prstGeom prst="wedgeRoundRectCallout">
            <a:avLst>
              <a:gd name="adj1" fmla="val -31944"/>
              <a:gd name="adj2" fmla="val 88426"/>
              <a:gd name="adj3" fmla="val 16667"/>
            </a:avLst>
          </a:prstGeom>
          <a:solidFill>
            <a:srgbClr val="FCE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2">
                    <a:lumMod val="10000"/>
                  </a:schemeClr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제인</a:t>
            </a:r>
            <a:endParaRPr lang="ko-KR" altLang="en-US" dirty="0">
              <a:solidFill>
                <a:schemeClr val="bg2">
                  <a:lumMod val="10000"/>
                </a:schemeClr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231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660650" y="0"/>
            <a:ext cx="95440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9E9231C1-7C8F-4BDA-99C9-2CEF6CA63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371" y="2577396"/>
            <a:ext cx="1977789" cy="89241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61530" y="545584"/>
            <a:ext cx="8691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err="1" smtClean="0">
                <a:solidFill>
                  <a:schemeClr val="bg2">
                    <a:lumMod val="1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함초롬돋움" panose="020B0604000101010101" pitchFamily="50" charset="-127"/>
              </a:rPr>
              <a:t>컨</a:t>
            </a:r>
            <a:r>
              <a:rPr lang="ko-KR" altLang="en-US" sz="2800" b="1" dirty="0" smtClean="0">
                <a:solidFill>
                  <a:schemeClr val="bg2">
                    <a:lumMod val="1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800" b="1" dirty="0" err="1" smtClean="0">
                <a:solidFill>
                  <a:schemeClr val="bg2">
                    <a:lumMod val="1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함초롬돋움" panose="020B0604000101010101" pitchFamily="50" charset="-127"/>
              </a:rPr>
              <a:t>셉</a:t>
            </a:r>
            <a:endParaRPr lang="ko-KR" altLang="en-US" sz="2800" b="1" dirty="0">
              <a:solidFill>
                <a:schemeClr val="bg2">
                  <a:lumMod val="10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375182" y="1998543"/>
            <a:ext cx="2121942" cy="2121942"/>
            <a:chOff x="3241576" y="1656309"/>
            <a:chExt cx="2643682" cy="2643682"/>
          </a:xfrm>
        </p:grpSpPr>
        <p:sp>
          <p:nvSpPr>
            <p:cNvPr id="19" name="타원 18"/>
            <p:cNvSpPr/>
            <p:nvPr/>
          </p:nvSpPr>
          <p:spPr>
            <a:xfrm>
              <a:off x="3241576" y="1656309"/>
              <a:ext cx="2643682" cy="2643682"/>
            </a:xfrm>
            <a:prstGeom prst="ellipse">
              <a:avLst/>
            </a:prstGeom>
            <a:solidFill>
              <a:srgbClr val="FCE404">
                <a:alpha val="36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83663" y="2454011"/>
              <a:ext cx="2359510" cy="1035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chemeClr val="bg2">
                      <a:lumMod val="10000"/>
                    </a:schemeClr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COMPANION</a:t>
              </a:r>
            </a:p>
            <a:p>
              <a:pPr algn="ctr"/>
              <a:r>
                <a:rPr lang="en-US" altLang="ko-KR" sz="2400" dirty="0" smtClean="0">
                  <a:solidFill>
                    <a:schemeClr val="bg2">
                      <a:lumMod val="10000"/>
                    </a:schemeClr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‘</a:t>
              </a:r>
              <a:r>
                <a:rPr lang="ko-KR" altLang="en-US" sz="2400" dirty="0" smtClean="0">
                  <a:solidFill>
                    <a:schemeClr val="bg2">
                      <a:lumMod val="10000"/>
                    </a:schemeClr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동반자</a:t>
              </a:r>
              <a:r>
                <a:rPr lang="en-US" altLang="ko-KR" sz="2400" dirty="0" smtClean="0">
                  <a:solidFill>
                    <a:schemeClr val="bg2">
                      <a:lumMod val="10000"/>
                    </a:schemeClr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’</a:t>
              </a:r>
              <a:endParaRPr lang="ko-KR" altLang="en-US" sz="2400" dirty="0">
                <a:solidFill>
                  <a:schemeClr val="bg2">
                    <a:lumMod val="1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317187" y="2026576"/>
            <a:ext cx="2065876" cy="2065876"/>
            <a:chOff x="6163440" y="1656309"/>
            <a:chExt cx="2643682" cy="2643682"/>
          </a:xfrm>
        </p:grpSpPr>
        <p:sp>
          <p:nvSpPr>
            <p:cNvPr id="20" name="타원 19"/>
            <p:cNvSpPr/>
            <p:nvPr/>
          </p:nvSpPr>
          <p:spPr>
            <a:xfrm>
              <a:off x="6163440" y="1656309"/>
              <a:ext cx="2643682" cy="2643682"/>
            </a:xfrm>
            <a:prstGeom prst="ellipse">
              <a:avLst/>
            </a:prstGeom>
            <a:solidFill>
              <a:srgbClr val="FCE404">
                <a:alpha val="36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427605" y="2465309"/>
              <a:ext cx="2115350" cy="10634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chemeClr val="bg2">
                      <a:lumMod val="10000"/>
                    </a:schemeClr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ANIMALSD</a:t>
              </a:r>
            </a:p>
            <a:p>
              <a:pPr algn="ctr"/>
              <a:r>
                <a:rPr lang="en-US" altLang="ko-KR" sz="2400" dirty="0" smtClean="0">
                  <a:solidFill>
                    <a:schemeClr val="bg2">
                      <a:lumMod val="10000"/>
                    </a:schemeClr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‘</a:t>
              </a:r>
              <a:r>
                <a:rPr lang="ko-KR" altLang="en-US" sz="2400" dirty="0" smtClean="0">
                  <a:solidFill>
                    <a:schemeClr val="bg2">
                      <a:lumMod val="10000"/>
                    </a:schemeClr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동물</a:t>
              </a:r>
              <a:r>
                <a:rPr lang="en-US" altLang="ko-KR" sz="2400" dirty="0" smtClean="0">
                  <a:solidFill>
                    <a:schemeClr val="bg2">
                      <a:lumMod val="10000"/>
                    </a:schemeClr>
                  </a:solidFill>
                  <a:latin typeface="LG Smart UI Regular" panose="020B0500000101010101" pitchFamily="50" charset="-127"/>
                  <a:ea typeface="LG Smart UI Regular" panose="020B0500000101010101" pitchFamily="50" charset="-127"/>
                </a:rPr>
                <a:t>’</a:t>
              </a:r>
              <a:endParaRPr lang="ko-KR" altLang="en-US" sz="2400" dirty="0">
                <a:solidFill>
                  <a:schemeClr val="bg2">
                    <a:lumMod val="1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endParaRPr>
            </a:p>
          </p:txBody>
        </p:sp>
      </p:grpSp>
      <p:sp>
        <p:nvSpPr>
          <p:cNvPr id="11" name="십자형 10"/>
          <p:cNvSpPr/>
          <p:nvPr/>
        </p:nvSpPr>
        <p:spPr>
          <a:xfrm>
            <a:off x="5689600" y="2817676"/>
            <a:ext cx="483676" cy="483676"/>
          </a:xfrm>
          <a:prstGeom prst="plus">
            <a:avLst>
              <a:gd name="adj" fmla="val 38129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등호 12"/>
          <p:cNvSpPr/>
          <p:nvPr/>
        </p:nvSpPr>
        <p:spPr>
          <a:xfrm>
            <a:off x="8655050" y="2808096"/>
            <a:ext cx="488950" cy="488950"/>
          </a:xfrm>
          <a:prstGeom prst="mathEqual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3" name="Picture 4" descr="F:\BIT\Pro\mini\images\basic_serhyun 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4597400"/>
            <a:ext cx="21145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모서리가 둥근 사각형 설명선 23"/>
          <p:cNvSpPr/>
          <p:nvPr/>
        </p:nvSpPr>
        <p:spPr>
          <a:xfrm>
            <a:off x="552162" y="4930276"/>
            <a:ext cx="800100" cy="342900"/>
          </a:xfrm>
          <a:prstGeom prst="wedgeRoundRectCallout">
            <a:avLst>
              <a:gd name="adj1" fmla="val 37104"/>
              <a:gd name="adj2" fmla="val 105093"/>
              <a:gd name="adj3" fmla="val 16667"/>
            </a:avLst>
          </a:prstGeom>
          <a:solidFill>
            <a:srgbClr val="FCE4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설현</a:t>
            </a:r>
            <a:endParaRPr lang="ko-KR" altLang="en-US" dirty="0">
              <a:solidFill>
                <a:schemeClr val="tx1"/>
              </a:solidFill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014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647950" y="0"/>
            <a:ext cx="95440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설명선 1 112"/>
          <p:cNvSpPr/>
          <p:nvPr/>
        </p:nvSpPr>
        <p:spPr>
          <a:xfrm>
            <a:off x="3373427" y="1467627"/>
            <a:ext cx="1014423" cy="367763"/>
          </a:xfrm>
          <a:prstGeom prst="borderCallout1">
            <a:avLst>
              <a:gd name="adj1" fmla="val 100766"/>
              <a:gd name="adj2" fmla="val 49350"/>
              <a:gd name="adj3" fmla="val 192790"/>
              <a:gd name="adj4" fmla="val 33888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9E9231C1-7C8F-4BDA-99C9-2CEF6CA63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472" y="199783"/>
            <a:ext cx="1041637" cy="47000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61530" y="545584"/>
            <a:ext cx="13516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smtClean="0">
                <a:solidFill>
                  <a:schemeClr val="bg2">
                    <a:lumMod val="1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함초롬돋움" panose="020B0604000101010101" pitchFamily="50" charset="-127"/>
              </a:rPr>
              <a:t>파트분담</a:t>
            </a:r>
            <a:endParaRPr lang="ko-KR" altLang="en-US" sz="2800" b="1" dirty="0">
              <a:solidFill>
                <a:schemeClr val="bg2">
                  <a:lumMod val="10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968959" y="2204440"/>
            <a:ext cx="1131033" cy="1055631"/>
          </a:xfrm>
          <a:prstGeom prst="ellipse">
            <a:avLst/>
          </a:prstGeom>
          <a:solidFill>
            <a:srgbClr val="FCE404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web</a:t>
            </a:r>
            <a:endParaRPr lang="ko-KR" altLang="en-US" sz="1200" dirty="0">
              <a:solidFill>
                <a:schemeClr val="bg2">
                  <a:lumMod val="25000"/>
                </a:schemeClr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460809" y="2444484"/>
            <a:ext cx="1002463" cy="93563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입양하</a:t>
            </a:r>
            <a:r>
              <a:rPr lang="ko-KR" altLang="en-US" sz="1200" dirty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기</a:t>
            </a:r>
          </a:p>
        </p:txBody>
      </p:sp>
      <p:sp>
        <p:nvSpPr>
          <p:cNvPr id="27" name="타원 26"/>
          <p:cNvSpPr/>
          <p:nvPr/>
        </p:nvSpPr>
        <p:spPr>
          <a:xfrm>
            <a:off x="4602732" y="3047068"/>
            <a:ext cx="1002463" cy="93563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아이보기</a:t>
            </a:r>
            <a:endParaRPr lang="ko-KR" altLang="en-US" sz="12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697983" y="1588002"/>
            <a:ext cx="1002463" cy="93563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후원하기</a:t>
            </a:r>
            <a:endParaRPr lang="ko-KR" altLang="en-US" sz="1200" dirty="0">
              <a:solidFill>
                <a:schemeClr val="bg1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cxnSp>
        <p:nvCxnSpPr>
          <p:cNvPr id="29" name="꺾인 연결선 28"/>
          <p:cNvCxnSpPr>
            <a:stCxn id="27" idx="2"/>
            <a:endCxn id="28" idx="2"/>
          </p:cNvCxnSpPr>
          <p:nvPr/>
        </p:nvCxnSpPr>
        <p:spPr>
          <a:xfrm rot="10800000" flipH="1">
            <a:off x="4602731" y="2055818"/>
            <a:ext cx="95251" cy="1459066"/>
          </a:xfrm>
          <a:prstGeom prst="bentConnector3">
            <a:avLst>
              <a:gd name="adj1" fmla="val -239997"/>
            </a:avLst>
          </a:prstGeom>
          <a:ln w="3175">
            <a:prstDash val="lgDash"/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27" idx="6"/>
            <a:endCxn id="26" idx="2"/>
          </p:cNvCxnSpPr>
          <p:nvPr/>
        </p:nvCxnSpPr>
        <p:spPr>
          <a:xfrm flipV="1">
            <a:off x="5605195" y="2912300"/>
            <a:ext cx="855614" cy="602584"/>
          </a:xfrm>
          <a:prstGeom prst="straightConnector1">
            <a:avLst/>
          </a:prstGeom>
          <a:ln w="3175">
            <a:prstDash val="lgDash"/>
            <a:headEnd type="oval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8430166" y="2384484"/>
            <a:ext cx="1233855" cy="1055631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rgbClr val="FCE404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M</a:t>
            </a:r>
            <a:r>
              <a:rPr lang="en-US" altLang="ko-KR" sz="1200" dirty="0" err="1" smtClean="0">
                <a:solidFill>
                  <a:srgbClr val="FCE404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yHome</a:t>
            </a:r>
            <a:endParaRPr lang="ko-KR" altLang="en-US" sz="1200" dirty="0">
              <a:solidFill>
                <a:srgbClr val="FCE404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cxnSp>
        <p:nvCxnSpPr>
          <p:cNvPr id="43" name="직선 화살표 연결선 42"/>
          <p:cNvCxnSpPr>
            <a:stCxn id="31" idx="1"/>
            <a:endCxn id="26" idx="6"/>
          </p:cNvCxnSpPr>
          <p:nvPr/>
        </p:nvCxnSpPr>
        <p:spPr>
          <a:xfrm flipH="1">
            <a:off x="7463272" y="2912300"/>
            <a:ext cx="966894" cy="0"/>
          </a:xfrm>
          <a:prstGeom prst="straightConnector1">
            <a:avLst/>
          </a:prstGeom>
          <a:ln w="3175">
            <a:prstDash val="lgDash"/>
            <a:headEnd type="triangle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H="1">
            <a:off x="4099993" y="2732255"/>
            <a:ext cx="287857" cy="0"/>
          </a:xfrm>
          <a:prstGeom prst="straightConnector1">
            <a:avLst/>
          </a:prstGeom>
          <a:ln w="3175">
            <a:prstDash val="lgDash"/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31" idx="2"/>
          </p:cNvCxnSpPr>
          <p:nvPr/>
        </p:nvCxnSpPr>
        <p:spPr>
          <a:xfrm>
            <a:off x="9047094" y="3440115"/>
            <a:ext cx="0" cy="424669"/>
          </a:xfrm>
          <a:prstGeom prst="straightConnector1">
            <a:avLst/>
          </a:prstGeom>
          <a:ln w="3175">
            <a:prstDash val="lgDash"/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모서리가 둥근 직사각형 56"/>
          <p:cNvSpPr/>
          <p:nvPr/>
        </p:nvSpPr>
        <p:spPr>
          <a:xfrm>
            <a:off x="6916441" y="4377600"/>
            <a:ext cx="861402" cy="736977"/>
          </a:xfrm>
          <a:prstGeom prst="roundRect">
            <a:avLst/>
          </a:prstGeom>
          <a:solidFill>
            <a:srgbClr val="FCE404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bg2">
                    <a:lumMod val="10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Touch</a:t>
            </a:r>
          </a:p>
          <a:p>
            <a:pPr algn="ctr"/>
            <a:r>
              <a:rPr lang="en-US" altLang="ko-KR" sz="1200" dirty="0" smtClean="0">
                <a:solidFill>
                  <a:schemeClr val="bg2">
                    <a:lumMod val="10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Touch</a:t>
            </a:r>
            <a:endParaRPr lang="ko-KR" altLang="en-US" sz="1200" dirty="0">
              <a:solidFill>
                <a:schemeClr val="bg2">
                  <a:lumMod val="10000"/>
                </a:schemeClr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8039307" y="4377600"/>
            <a:ext cx="861402" cy="736977"/>
          </a:xfrm>
          <a:prstGeom prst="roundRect">
            <a:avLst/>
          </a:prstGeom>
          <a:solidFill>
            <a:srgbClr val="FCE404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bg2">
                    <a:lumMod val="10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Race</a:t>
            </a:r>
            <a:endParaRPr lang="ko-KR" altLang="en-US" sz="1200" dirty="0">
              <a:solidFill>
                <a:schemeClr val="bg2">
                  <a:lumMod val="10000"/>
                </a:schemeClr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9162173" y="4377600"/>
            <a:ext cx="861402" cy="736977"/>
          </a:xfrm>
          <a:prstGeom prst="roundRect">
            <a:avLst/>
          </a:prstGeom>
          <a:solidFill>
            <a:srgbClr val="FCE404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2">
                    <a:lumMod val="10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SHOWER</a:t>
            </a:r>
            <a:endParaRPr lang="ko-KR" altLang="en-US" sz="1100" dirty="0">
              <a:solidFill>
                <a:schemeClr val="bg2">
                  <a:lumMod val="10000"/>
                </a:schemeClr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10285038" y="4377600"/>
            <a:ext cx="861402" cy="736977"/>
          </a:xfrm>
          <a:prstGeom prst="roundRect">
            <a:avLst/>
          </a:prstGeom>
          <a:solidFill>
            <a:srgbClr val="FCE404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bg2">
                    <a:lumMod val="10000"/>
                  </a:schemeClr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EAT</a:t>
            </a:r>
            <a:endParaRPr lang="ko-KR" altLang="en-US" sz="1100" dirty="0">
              <a:solidFill>
                <a:schemeClr val="bg2">
                  <a:lumMod val="10000"/>
                </a:schemeClr>
              </a:solidFill>
              <a:latin typeface="LG Smart UI SemiBold" panose="020B0700000101010101" pitchFamily="50" charset="-127"/>
              <a:ea typeface="LG Smart UI SemiBold" panose="020B0700000101010101" pitchFamily="50" charset="-127"/>
            </a:endParaRPr>
          </a:p>
        </p:txBody>
      </p:sp>
      <p:cxnSp>
        <p:nvCxnSpPr>
          <p:cNvPr id="81" name="꺾인 연결선 80"/>
          <p:cNvCxnSpPr>
            <a:endCxn id="57" idx="0"/>
          </p:cNvCxnSpPr>
          <p:nvPr/>
        </p:nvCxnSpPr>
        <p:spPr>
          <a:xfrm rot="10800000" flipV="1">
            <a:off x="7347142" y="3864784"/>
            <a:ext cx="1699952" cy="512816"/>
          </a:xfrm>
          <a:prstGeom prst="bentConnector2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꺾인 연결선 81"/>
          <p:cNvCxnSpPr>
            <a:endCxn id="60" idx="0"/>
          </p:cNvCxnSpPr>
          <p:nvPr/>
        </p:nvCxnSpPr>
        <p:spPr>
          <a:xfrm>
            <a:off x="9047094" y="3864784"/>
            <a:ext cx="1668645" cy="512816"/>
          </a:xfrm>
          <a:prstGeom prst="bentConnector2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직선 화살표 연결선 94"/>
          <p:cNvCxnSpPr>
            <a:stCxn id="58" idx="0"/>
          </p:cNvCxnSpPr>
          <p:nvPr/>
        </p:nvCxnSpPr>
        <p:spPr>
          <a:xfrm flipV="1">
            <a:off x="8470008" y="3864784"/>
            <a:ext cx="0" cy="512816"/>
          </a:xfrm>
          <a:prstGeom prst="straightConnector1">
            <a:avLst/>
          </a:prstGeom>
          <a:ln w="3175">
            <a:prstDash val="lgDash"/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/>
          <p:nvPr/>
        </p:nvCxnSpPr>
        <p:spPr>
          <a:xfrm flipV="1">
            <a:off x="9592874" y="3864784"/>
            <a:ext cx="0" cy="512816"/>
          </a:xfrm>
          <a:prstGeom prst="straightConnector1">
            <a:avLst/>
          </a:prstGeom>
          <a:ln w="3175">
            <a:prstDash val="lgDash"/>
            <a:headEnd type="oval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7" name="Picture 5" descr="C:\Users\pc\OneDrive\바탕 화면\1x\Asset 1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34052">
            <a:off x="3180850" y="1177496"/>
            <a:ext cx="522815" cy="73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TextBox 108"/>
          <p:cNvSpPr txBox="1"/>
          <p:nvPr/>
        </p:nvSpPr>
        <p:spPr>
          <a:xfrm>
            <a:off x="3731096" y="1420677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주옥</a:t>
            </a:r>
            <a:r>
              <a:rPr lang="en-US" altLang="ko-KR" sz="2400" dirty="0" smtClean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!</a:t>
            </a:r>
            <a:endParaRPr lang="ko-KR" altLang="en-US" sz="2400" dirty="0"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121" name="설명선 1 120"/>
          <p:cNvSpPr/>
          <p:nvPr/>
        </p:nvSpPr>
        <p:spPr>
          <a:xfrm>
            <a:off x="9374204" y="1788912"/>
            <a:ext cx="1014423" cy="367763"/>
          </a:xfrm>
          <a:prstGeom prst="borderCallout1">
            <a:avLst>
              <a:gd name="adj1" fmla="val 100766"/>
              <a:gd name="adj2" fmla="val 49350"/>
              <a:gd name="adj3" fmla="val 192790"/>
              <a:gd name="adj4" fmla="val 33888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pic>
        <p:nvPicPr>
          <p:cNvPr id="3076" name="Picture 4" descr="C:\Users\pc\OneDrive\바탕 화면\1x\Asset 4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32982">
            <a:off x="9204769" y="1550703"/>
            <a:ext cx="576988" cy="70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" name="TextBox 113"/>
          <p:cNvSpPr txBox="1"/>
          <p:nvPr/>
        </p:nvSpPr>
        <p:spPr>
          <a:xfrm>
            <a:off x="9742296" y="1742775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진경</a:t>
            </a:r>
            <a:r>
              <a:rPr lang="en-US" altLang="ko-KR" sz="2400" dirty="0" smtClean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!</a:t>
            </a:r>
            <a:endParaRPr lang="ko-KR" altLang="en-US" sz="2400" dirty="0"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122" name="설명선 1 121"/>
          <p:cNvSpPr/>
          <p:nvPr/>
        </p:nvSpPr>
        <p:spPr>
          <a:xfrm flipV="1">
            <a:off x="7416064" y="5723278"/>
            <a:ext cx="1014423" cy="320494"/>
          </a:xfrm>
          <a:prstGeom prst="borderCallout1">
            <a:avLst>
              <a:gd name="adj1" fmla="val 100766"/>
              <a:gd name="adj2" fmla="val 49350"/>
              <a:gd name="adj3" fmla="val 279559"/>
              <a:gd name="adj4" fmla="val 81462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pic>
        <p:nvPicPr>
          <p:cNvPr id="3074" name="Picture 2" descr="C:\Users\pc\OneDrive\바탕 화면\1x\Asset 2.pn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182" y="5450479"/>
            <a:ext cx="598180" cy="73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TextBox 114"/>
          <p:cNvSpPr txBox="1"/>
          <p:nvPr/>
        </p:nvSpPr>
        <p:spPr>
          <a:xfrm>
            <a:off x="7834173" y="5655133"/>
            <a:ext cx="619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상우</a:t>
            </a:r>
            <a:r>
              <a:rPr lang="en-US" altLang="ko-KR" sz="2400" dirty="0" smtClean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!</a:t>
            </a:r>
            <a:endParaRPr lang="ko-KR" altLang="en-US" sz="2400" dirty="0"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sp>
        <p:nvSpPr>
          <p:cNvPr id="123" name="설명선 1 122"/>
          <p:cNvSpPr/>
          <p:nvPr/>
        </p:nvSpPr>
        <p:spPr>
          <a:xfrm flipV="1">
            <a:off x="9775442" y="5745211"/>
            <a:ext cx="1014423" cy="320494"/>
          </a:xfrm>
          <a:prstGeom prst="borderCallout1">
            <a:avLst>
              <a:gd name="adj1" fmla="val 100766"/>
              <a:gd name="adj2" fmla="val 49350"/>
              <a:gd name="adj3" fmla="val 279559"/>
              <a:gd name="adj4" fmla="val 81462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pic>
        <p:nvPicPr>
          <p:cNvPr id="3075" name="Picture 3" descr="C:\Users\pc\OneDrive\바탕 화면\1x\Asset 3.png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394" y="5355229"/>
            <a:ext cx="679388" cy="83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TextBox 115"/>
          <p:cNvSpPr txBox="1"/>
          <p:nvPr/>
        </p:nvSpPr>
        <p:spPr>
          <a:xfrm>
            <a:off x="10093636" y="5680075"/>
            <a:ext cx="683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나예</a:t>
            </a:r>
            <a:r>
              <a:rPr lang="en-US" altLang="ko-KR" sz="2400" dirty="0" smtClean="0">
                <a:latin typeface="tvN 즐거운이야기 Bold" panose="02020603020101020101" pitchFamily="18" charset="-127"/>
                <a:ea typeface="tvN 즐거운이야기 Bold" panose="02020603020101020101" pitchFamily="18" charset="-127"/>
              </a:rPr>
              <a:t>!</a:t>
            </a:r>
            <a:endParaRPr lang="ko-KR" altLang="en-US" sz="2400" dirty="0">
              <a:latin typeface="tvN 즐거운이야기 Bold" panose="02020603020101020101" pitchFamily="18" charset="-127"/>
              <a:ea typeface="tvN 즐거운이야기 Bold" panose="02020603020101020101" pitchFamily="18" charset="-127"/>
            </a:endParaRPr>
          </a:p>
        </p:txBody>
      </p:sp>
      <p:cxnSp>
        <p:nvCxnSpPr>
          <p:cNvPr id="118" name="직선 화살표 연결선 117"/>
          <p:cNvCxnSpPr/>
          <p:nvPr/>
        </p:nvCxnSpPr>
        <p:spPr>
          <a:xfrm flipH="1" flipV="1">
            <a:off x="7542000" y="5157898"/>
            <a:ext cx="357511" cy="565380"/>
          </a:xfrm>
          <a:prstGeom prst="straightConnector1">
            <a:avLst/>
          </a:prstGeom>
          <a:ln w="9525">
            <a:solidFill>
              <a:schemeClr val="bg2">
                <a:lumMod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/>
          <p:nvPr/>
        </p:nvCxnSpPr>
        <p:spPr>
          <a:xfrm flipH="1" flipV="1">
            <a:off x="9914562" y="5189155"/>
            <a:ext cx="357511" cy="565380"/>
          </a:xfrm>
          <a:prstGeom prst="straightConnector1">
            <a:avLst/>
          </a:prstGeom>
          <a:ln w="9525">
            <a:solidFill>
              <a:schemeClr val="bg2">
                <a:lumMod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28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647950" y="0"/>
            <a:ext cx="95440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Picture 3" descr="F:\BIT\Pro\mini\realImage\images\backgrou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34" r="12500"/>
          <a:stretch/>
        </p:blipFill>
        <p:spPr bwMode="auto">
          <a:xfrm rot="10800000">
            <a:off x="5524500" y="0"/>
            <a:ext cx="6667500" cy="218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9E9231C1-7C8F-4BDA-99C9-2CEF6CA63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156" y="774928"/>
            <a:ext cx="1041637" cy="47000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61530" y="545584"/>
            <a:ext cx="8691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smtClean="0">
                <a:solidFill>
                  <a:schemeClr val="bg2">
                    <a:lumMod val="1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함초롬돋움" panose="020B0604000101010101" pitchFamily="50" charset="-127"/>
              </a:rPr>
              <a:t>시 연</a:t>
            </a:r>
            <a:endParaRPr lang="ko-KR" altLang="en-US" sz="2800" b="1" dirty="0">
              <a:solidFill>
                <a:schemeClr val="bg2">
                  <a:lumMod val="10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1" name="Picture 3" descr="F:\BIT\Pro\mini\realImage\images\backgrou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34" r="12500"/>
          <a:stretch/>
        </p:blipFill>
        <p:spPr bwMode="auto">
          <a:xfrm>
            <a:off x="2647950" y="3501635"/>
            <a:ext cx="10229850" cy="335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3535088" y="1491820"/>
            <a:ext cx="8034402" cy="4269889"/>
            <a:chOff x="-1979" y="82721"/>
            <a:chExt cx="12113140" cy="6437537"/>
          </a:xfrm>
        </p:grpSpPr>
        <p:pic>
          <p:nvPicPr>
            <p:cNvPr id="10" name="Picture 2" descr="F:\BIT\Pro\mini\realImage\images\myHome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" t="1206" r="376" b="4925"/>
            <a:stretch/>
          </p:blipFill>
          <p:spPr bwMode="auto">
            <a:xfrm>
              <a:off x="-1979" y="82721"/>
              <a:ext cx="12113140" cy="6437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F:\BIT\Pro\mini\realImage\images\basic_clove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6435" y="2626287"/>
              <a:ext cx="1430866" cy="1430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5" descr="F:\BIT\Pro\mini\realImage\images\basic_homil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9835" y="2690283"/>
              <a:ext cx="1430866" cy="1430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 descr="F:\BIT\Pro\mini\realImage\images\basic_jein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0385" y="4625544"/>
              <a:ext cx="1430866" cy="1430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3" descr="F:\BIT\Pro\mini\realImage\images\basic_serhyun 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0747" y="3341720"/>
              <a:ext cx="1692837" cy="1692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7" descr="F:\BIT\Pro\mini\realImage\images\checkTem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807" y="1247777"/>
              <a:ext cx="230715" cy="230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7" descr="F:\BIT\Pro\mini\realImage\images\checkTem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3357" y="1247776"/>
              <a:ext cx="230715" cy="230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1895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pc\OneDrive\바탕 화면\우리조 파이널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C:\Users\pc\OneDrive\바탕 화면\그림1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712"/>
            <a:ext cx="12136437" cy="663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E40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4996450" y="2472370"/>
            <a:ext cx="214353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0" b="1" dirty="0" smtClean="0">
                <a:solidFill>
                  <a:schemeClr val="bg1"/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  <a:cs typeface="함초롬돋움" panose="020B0604000101010101" pitchFamily="50" charset="-127"/>
              </a:rPr>
              <a:t>후 기</a:t>
            </a:r>
            <a:endParaRPr lang="ko-KR" altLang="en-US" sz="8000" b="1" dirty="0">
              <a:solidFill>
                <a:schemeClr val="bg1"/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34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E40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7467572" y="5915041"/>
            <a:ext cx="4064000" cy="314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bg2">
                    <a:lumMod val="1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TEAM : </a:t>
            </a:r>
            <a:r>
              <a:rPr lang="ko-KR" altLang="en-US" sz="1100" dirty="0" err="1" smtClean="0">
                <a:solidFill>
                  <a:schemeClr val="bg2">
                    <a:lumMod val="1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김나예</a:t>
            </a:r>
            <a:r>
              <a:rPr lang="ko-KR" altLang="en-US" sz="1100" dirty="0" smtClean="0">
                <a:solidFill>
                  <a:schemeClr val="bg2">
                    <a:lumMod val="1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altLang="ko-KR" sz="1100" dirty="0">
                <a:solidFill>
                  <a:schemeClr val="bg2">
                    <a:lumMod val="1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</a:t>
            </a:r>
            <a:r>
              <a:rPr lang="ko-KR" altLang="en-US" sz="1100" dirty="0">
                <a:solidFill>
                  <a:schemeClr val="bg2">
                    <a:lumMod val="1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ko-KR" altLang="en-US" sz="1100" dirty="0" err="1">
                <a:solidFill>
                  <a:schemeClr val="bg2">
                    <a:lumMod val="1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배진경</a:t>
            </a:r>
            <a:r>
              <a:rPr lang="ko-KR" altLang="en-US" sz="1100" dirty="0">
                <a:solidFill>
                  <a:schemeClr val="bg2">
                    <a:lumMod val="1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 </a:t>
            </a:r>
            <a:r>
              <a:rPr lang="en-US" altLang="ko-KR" sz="1100" dirty="0">
                <a:solidFill>
                  <a:schemeClr val="bg2">
                    <a:lumMod val="1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sz="1100" dirty="0">
                <a:solidFill>
                  <a:schemeClr val="bg2">
                    <a:lumMod val="1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임상우 </a:t>
            </a:r>
            <a:r>
              <a:rPr lang="en-US" altLang="ko-KR" sz="1100" dirty="0">
                <a:solidFill>
                  <a:schemeClr val="bg2">
                    <a:lumMod val="1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, </a:t>
            </a:r>
            <a:r>
              <a:rPr lang="ko-KR" altLang="en-US" sz="1100" dirty="0" err="1">
                <a:solidFill>
                  <a:schemeClr val="bg2">
                    <a:lumMod val="10000"/>
                  </a:schemeClr>
                </a:solidFill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장주옥</a:t>
            </a:r>
            <a:endParaRPr lang="en-US" altLang="ko-KR" sz="900" dirty="0">
              <a:solidFill>
                <a:schemeClr val="bg2">
                  <a:lumMod val="10000"/>
                </a:schemeClr>
              </a:solidFill>
              <a:latin typeface="LG Smart UI Regular" panose="020B0500000101010101" pitchFamily="50" charset="-127"/>
              <a:ea typeface="LG Smart UI Regular" panose="020B0500000101010101" pitchFamily="50" charset="-127"/>
              <a:cs typeface="Aharoni" panose="02010803020104030203" pitchFamily="2" charset="-79"/>
            </a:endParaRPr>
          </a:p>
        </p:txBody>
      </p:sp>
      <p:pic>
        <p:nvPicPr>
          <p:cNvPr id="16" name="그림 15" descr="텍스트, 개, 하얀색이(가) 표시된 사진&#10;&#10;자동 생성된 설명">
            <a:extLst>
              <a:ext uri="{FF2B5EF4-FFF2-40B4-BE49-F238E27FC236}">
                <a16:creationId xmlns="" xmlns:a16="http://schemas.microsoft.com/office/drawing/2014/main" id="{62BDE89D-6A0C-403E-912A-65F69680D0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336" b="100000" l="5288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066" t="29972" r="-1151" b="-1774"/>
          <a:stretch/>
        </p:blipFill>
        <p:spPr>
          <a:xfrm rot="20917661">
            <a:off x="5835493" y="1114789"/>
            <a:ext cx="5593660" cy="49261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5290" y="2444580"/>
            <a:ext cx="476444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i="1" dirty="0" smtClean="0">
                <a:solidFill>
                  <a:schemeClr val="bg2">
                    <a:lumMod val="10000"/>
                  </a:schemeClr>
                </a:solidFill>
                <a:latin typeface="Microsoft Himalaya" panose="01010100010101010101" pitchFamily="2" charset="0"/>
                <a:ea typeface="LG Smart UI SemiBold" panose="020B0700000101010101" pitchFamily="50" charset="-127"/>
                <a:cs typeface="Microsoft Himalaya" panose="01010100010101010101" pitchFamily="2" charset="0"/>
              </a:rPr>
              <a:t>Thank you!</a:t>
            </a:r>
            <a:endParaRPr lang="ko-KR" altLang="en-US" sz="11500" i="1" dirty="0">
              <a:solidFill>
                <a:schemeClr val="bg2">
                  <a:lumMod val="10000"/>
                </a:schemeClr>
              </a:solidFill>
              <a:latin typeface="Microsoft Himalaya" panose="01010100010101010101" pitchFamily="2" charset="0"/>
              <a:ea typeface="LG Smart UI SemiBold" panose="020B0700000101010101" pitchFamily="50" charset="-127"/>
              <a:cs typeface="Microsoft Himalaya" panose="01010100010101010101" pitchFamily="2" charset="0"/>
            </a:endParaRPr>
          </a:p>
        </p:txBody>
      </p:sp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9E9231C1-7C8F-4BDA-99C9-2CEF6CA63D35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90" y="519939"/>
            <a:ext cx="1041637" cy="4700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96826" y="3906518"/>
            <a:ext cx="61077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모든 유기동물들이 자신의 가족을 찾는 그날이 오기를 바랍니다</a:t>
            </a:r>
            <a:r>
              <a:rPr lang="en-US" altLang="ko-KR" sz="2000" dirty="0" smtClean="0">
                <a:latin typeface="LG Smart UI Regular" panose="020B0500000101010101" pitchFamily="50" charset="-127"/>
                <a:ea typeface="LG Smart UI Regular" panose="020B05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325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138</Words>
  <Application>Microsoft Office PowerPoint</Application>
  <PresentationFormat>사용자 지정</PresentationFormat>
  <Paragraphs>53</Paragraphs>
  <Slides>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0" baseType="lpstr"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pc</cp:lastModifiedBy>
  <cp:revision>36</cp:revision>
  <dcterms:created xsi:type="dcterms:W3CDTF">2019-06-25T04:22:36Z</dcterms:created>
  <dcterms:modified xsi:type="dcterms:W3CDTF">2021-01-14T13:53:00Z</dcterms:modified>
</cp:coreProperties>
</file>